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7"/>
  </p:notesMasterIdLst>
  <p:sldIdLst>
    <p:sldId id="256" r:id="rId5"/>
    <p:sldId id="257" r:id="rId6"/>
  </p:sldIdLst>
  <p:sldSz cx="9144000" cy="5143500" type="screen16x9"/>
  <p:notesSz cx="6805613" cy="9944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j2jSJ+VqsVyPzdyn0lGgtoz7yO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D6B4A4-4FB3-4EA8-96DC-421BF2408280}">
  <a:tblStyle styleId="{0AD6B4A4-4FB3-4EA8-96DC-421BF240828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E8"/>
          </a:solidFill>
        </a:fill>
      </a:tcStyle>
    </a:wholeTbl>
    <a:band1H>
      <a:tcTxStyle/>
      <a:tcStyle>
        <a:tcBdr/>
        <a:fill>
          <a:solidFill>
            <a:srgbClr val="CCDC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C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5" Type="http://customschemas.google.com/relationships/presentationmetadata" Target="meta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445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5625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:notes"/>
          <p:cNvSpPr txBox="1">
            <a:spLocks noGrp="1"/>
          </p:cNvSpPr>
          <p:nvPr>
            <p:ph type="sldNum" idx="12"/>
          </p:nvPr>
        </p:nvSpPr>
        <p:spPr>
          <a:xfrm>
            <a:off x="3854450" y="9445625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>
            <a:spLocks noGrp="1"/>
          </p:cNvSpPr>
          <p:nvPr>
            <p:ph type="body" idx="1"/>
          </p:nvPr>
        </p:nvSpPr>
        <p:spPr>
          <a:xfrm>
            <a:off x="681038" y="4722813"/>
            <a:ext cx="5443537" cy="4475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Section divider, no image (Dark)">
  <p:cSld name="3_Section divider, no image (Dark)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431800" y="2184922"/>
            <a:ext cx="8280400" cy="5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12"/>
          <p:cNvCxnSpPr/>
          <p:nvPr/>
        </p:nvCxnSpPr>
        <p:spPr>
          <a:xfrm>
            <a:off x="431800" y="2184922"/>
            <a:ext cx="828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Google Shape;1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 rot="7703478">
            <a:off x="215320" y="-2582928"/>
            <a:ext cx="7246362" cy="5165857"/>
          </a:xfrm>
          <a:prstGeom prst="triangle">
            <a:avLst>
              <a:gd name="adj" fmla="val 50000"/>
            </a:avLst>
          </a:prstGeom>
          <a:solidFill>
            <a:srgbClr val="329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2"/>
          <p:cNvSpPr/>
          <p:nvPr/>
        </p:nvSpPr>
        <p:spPr>
          <a:xfrm>
            <a:off x="0" y="-107374"/>
            <a:ext cx="9417864" cy="1431673"/>
          </a:xfrm>
          <a:custGeom>
            <a:avLst/>
            <a:gdLst/>
            <a:ahLst/>
            <a:cxnLst/>
            <a:rect l="l" t="t" r="r" b="b"/>
            <a:pathLst>
              <a:path w="8939048" h="1358885" extrusionOk="0">
                <a:moveTo>
                  <a:pt x="0" y="0"/>
                </a:moveTo>
                <a:lnTo>
                  <a:pt x="8939048" y="23648"/>
                </a:lnTo>
                <a:cubicBezTo>
                  <a:pt x="8936420" y="468727"/>
                  <a:pt x="8933793" y="913806"/>
                  <a:pt x="8931165" y="1358885"/>
                </a:cubicBezTo>
                <a:lnTo>
                  <a:pt x="7882" y="1035693"/>
                </a:lnTo>
                <a:cubicBezTo>
                  <a:pt x="5255" y="690462"/>
                  <a:pt x="2627" y="345231"/>
                  <a:pt x="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2" t="-49093" r="41" b="-222571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3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images (Dark)">
  <p:cSld name="4 images (Dark)">
    <p:bg>
      <p:bgPr>
        <a:solidFill>
          <a:schemeClr val="dk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183471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0" name="Google Shape;110;p27"/>
          <p:cNvCxnSpPr/>
          <p:nvPr/>
        </p:nvCxnSpPr>
        <p:spPr>
          <a:xfrm>
            <a:off x="183471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27"/>
          <p:cNvSpPr>
            <a:spLocks noGrp="1"/>
          </p:cNvSpPr>
          <p:nvPr>
            <p:ph type="pic" idx="2"/>
          </p:nvPr>
        </p:nvSpPr>
        <p:spPr>
          <a:xfrm>
            <a:off x="183471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2" name="Google Shape;112;p27"/>
          <p:cNvCxnSpPr/>
          <p:nvPr/>
        </p:nvCxnSpPr>
        <p:spPr>
          <a:xfrm>
            <a:off x="1834709" y="420336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27"/>
          <p:cNvSpPr>
            <a:spLocks noGrp="1"/>
          </p:cNvSpPr>
          <p:nvPr>
            <p:ph type="pic" idx="3"/>
          </p:nvPr>
        </p:nvSpPr>
        <p:spPr>
          <a:xfrm>
            <a:off x="1834710" y="2585440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4" name="Google Shape;114;p27"/>
          <p:cNvCxnSpPr/>
          <p:nvPr/>
        </p:nvCxnSpPr>
        <p:spPr>
          <a:xfrm>
            <a:off x="5010149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27"/>
          <p:cNvSpPr>
            <a:spLocks noGrp="1"/>
          </p:cNvSpPr>
          <p:nvPr>
            <p:ph type="pic" idx="4"/>
          </p:nvPr>
        </p:nvSpPr>
        <p:spPr>
          <a:xfrm>
            <a:off x="5010150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6" name="Google Shape;116;p27"/>
          <p:cNvCxnSpPr/>
          <p:nvPr/>
        </p:nvCxnSpPr>
        <p:spPr>
          <a:xfrm>
            <a:off x="5010147" y="420336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27"/>
          <p:cNvSpPr>
            <a:spLocks noGrp="1"/>
          </p:cNvSpPr>
          <p:nvPr>
            <p:ph type="pic" idx="5"/>
          </p:nvPr>
        </p:nvSpPr>
        <p:spPr>
          <a:xfrm>
            <a:off x="5010148" y="258544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5010147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6"/>
          </p:nvPr>
        </p:nvSpPr>
        <p:spPr>
          <a:xfrm>
            <a:off x="1834709" y="4203347"/>
            <a:ext cx="2299138" cy="32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7"/>
          </p:nvPr>
        </p:nvSpPr>
        <p:spPr>
          <a:xfrm>
            <a:off x="5010147" y="420334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1" name="Google Shape;12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608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3152">
          <p15:clr>
            <a:srgbClr val="FBAE40"/>
          </p15:clr>
        </p15:guide>
        <p15:guide id="8" pos="1156">
          <p15:clr>
            <a:srgbClr val="FBAE40"/>
          </p15:clr>
        </p15:guide>
        <p15:guide id="9" pos="46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images (Dark) (Alt)">
  <p:cSld name="3 images (Dark) (Alt)">
    <p:bg>
      <p:bgPr>
        <a:solidFill>
          <a:schemeClr val="dk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83471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28"/>
          <p:cNvCxnSpPr/>
          <p:nvPr/>
        </p:nvCxnSpPr>
        <p:spPr>
          <a:xfrm>
            <a:off x="183471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28"/>
          <p:cNvSpPr>
            <a:spLocks noGrp="1"/>
          </p:cNvSpPr>
          <p:nvPr>
            <p:ph type="pic" idx="2"/>
          </p:nvPr>
        </p:nvSpPr>
        <p:spPr>
          <a:xfrm>
            <a:off x="183471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26" name="Google Shape;126;p28"/>
          <p:cNvCxnSpPr/>
          <p:nvPr/>
        </p:nvCxnSpPr>
        <p:spPr>
          <a:xfrm>
            <a:off x="1834709" y="420336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28"/>
          <p:cNvSpPr>
            <a:spLocks noGrp="1"/>
          </p:cNvSpPr>
          <p:nvPr>
            <p:ph type="pic" idx="3"/>
          </p:nvPr>
        </p:nvSpPr>
        <p:spPr>
          <a:xfrm>
            <a:off x="1834710" y="2585440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28" name="Google Shape;128;p28"/>
          <p:cNvCxnSpPr/>
          <p:nvPr/>
        </p:nvCxnSpPr>
        <p:spPr>
          <a:xfrm>
            <a:off x="5010149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28"/>
          <p:cNvSpPr>
            <a:spLocks noGrp="1"/>
          </p:cNvSpPr>
          <p:nvPr>
            <p:ph type="pic" idx="4"/>
          </p:nvPr>
        </p:nvSpPr>
        <p:spPr>
          <a:xfrm>
            <a:off x="5010150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5010147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body" idx="5"/>
          </p:nvPr>
        </p:nvSpPr>
        <p:spPr>
          <a:xfrm>
            <a:off x="1834709" y="4203347"/>
            <a:ext cx="2299138" cy="32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608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3152">
          <p15:clr>
            <a:srgbClr val="FBAE40"/>
          </p15:clr>
        </p15:guide>
        <p15:guide id="8" pos="1156">
          <p15:clr>
            <a:srgbClr val="FBAE40"/>
          </p15:clr>
        </p15:guide>
        <p15:guide id="9" pos="46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 images (Dark)">
  <p:cSld name="5 images (Dark)">
    <p:bg>
      <p:bgPr>
        <a:solidFill>
          <a:schemeClr val="dk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43180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29"/>
          <p:cNvCxnSpPr/>
          <p:nvPr/>
        </p:nvCxnSpPr>
        <p:spPr>
          <a:xfrm>
            <a:off x="43180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29"/>
          <p:cNvSpPr>
            <a:spLocks noGrp="1"/>
          </p:cNvSpPr>
          <p:nvPr>
            <p:ph type="pic" idx="2"/>
          </p:nvPr>
        </p:nvSpPr>
        <p:spPr>
          <a:xfrm>
            <a:off x="43180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7" name="Google Shape;137;p29"/>
          <p:cNvCxnSpPr/>
          <p:nvPr/>
        </p:nvCxnSpPr>
        <p:spPr>
          <a:xfrm>
            <a:off x="436125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29"/>
          <p:cNvSpPr>
            <a:spLocks noGrp="1"/>
          </p:cNvSpPr>
          <p:nvPr>
            <p:ph type="pic" idx="3"/>
          </p:nvPr>
        </p:nvSpPr>
        <p:spPr>
          <a:xfrm>
            <a:off x="436125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39" name="Google Shape;139;p29"/>
          <p:cNvCxnSpPr/>
          <p:nvPr/>
        </p:nvCxnSpPr>
        <p:spPr>
          <a:xfrm>
            <a:off x="6413064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29"/>
          <p:cNvSpPr>
            <a:spLocks noGrp="1"/>
          </p:cNvSpPr>
          <p:nvPr>
            <p:ph type="pic" idx="4"/>
          </p:nvPr>
        </p:nvSpPr>
        <p:spPr>
          <a:xfrm>
            <a:off x="6413065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6413062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body" idx="5"/>
          </p:nvPr>
        </p:nvSpPr>
        <p:spPr>
          <a:xfrm>
            <a:off x="436125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3" name="Google Shape;143;p29"/>
          <p:cNvCxnSpPr/>
          <p:nvPr/>
        </p:nvCxnSpPr>
        <p:spPr>
          <a:xfrm>
            <a:off x="3422428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29"/>
          <p:cNvSpPr>
            <a:spLocks noGrp="1"/>
          </p:cNvSpPr>
          <p:nvPr>
            <p:ph type="pic" idx="6"/>
          </p:nvPr>
        </p:nvSpPr>
        <p:spPr>
          <a:xfrm>
            <a:off x="3422429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5" name="Google Shape;145;p29"/>
          <p:cNvCxnSpPr/>
          <p:nvPr/>
        </p:nvCxnSpPr>
        <p:spPr>
          <a:xfrm>
            <a:off x="3429712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29"/>
          <p:cNvSpPr>
            <a:spLocks noGrp="1"/>
          </p:cNvSpPr>
          <p:nvPr>
            <p:ph type="pic" idx="7"/>
          </p:nvPr>
        </p:nvSpPr>
        <p:spPr>
          <a:xfrm>
            <a:off x="3429712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9"/>
          <p:cNvSpPr txBox="1">
            <a:spLocks noGrp="1"/>
          </p:cNvSpPr>
          <p:nvPr>
            <p:ph type="body" idx="8"/>
          </p:nvPr>
        </p:nvSpPr>
        <p:spPr>
          <a:xfrm>
            <a:off x="3422426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body" idx="9"/>
          </p:nvPr>
        </p:nvSpPr>
        <p:spPr>
          <a:xfrm>
            <a:off x="3429712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orient="horz" pos="2981">
          <p15:clr>
            <a:srgbClr val="FBAE40"/>
          </p15:clr>
        </p15:guide>
        <p15:guide id="6" pos="1723">
          <p15:clr>
            <a:srgbClr val="FBAE40"/>
          </p15:clr>
        </p15:guide>
        <p15:guide id="7" pos="2154">
          <p15:clr>
            <a:srgbClr val="FBAE40"/>
          </p15:clr>
        </p15:guide>
        <p15:guide id="8" pos="3606">
          <p15:clr>
            <a:srgbClr val="FBAE40"/>
          </p15:clr>
        </p15:guide>
        <p15:guide id="9" pos="40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images (Dark)">
  <p:cSld name="6 images (Dark)">
    <p:bg>
      <p:bgPr>
        <a:solidFill>
          <a:schemeClr val="dk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431800" y="2029070"/>
            <a:ext cx="2299138" cy="3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2" name="Google Shape;152;p30"/>
          <p:cNvCxnSpPr/>
          <p:nvPr/>
        </p:nvCxnSpPr>
        <p:spPr>
          <a:xfrm>
            <a:off x="431801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30"/>
          <p:cNvSpPr>
            <a:spLocks noGrp="1"/>
          </p:cNvSpPr>
          <p:nvPr>
            <p:ph type="pic" idx="2"/>
          </p:nvPr>
        </p:nvSpPr>
        <p:spPr>
          <a:xfrm>
            <a:off x="431802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4" name="Google Shape;154;p30"/>
          <p:cNvCxnSpPr/>
          <p:nvPr/>
        </p:nvCxnSpPr>
        <p:spPr>
          <a:xfrm>
            <a:off x="431797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30"/>
          <p:cNvSpPr>
            <a:spLocks noGrp="1"/>
          </p:cNvSpPr>
          <p:nvPr>
            <p:ph type="pic" idx="3"/>
          </p:nvPr>
        </p:nvSpPr>
        <p:spPr>
          <a:xfrm>
            <a:off x="431798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6" name="Google Shape;156;p30"/>
          <p:cNvCxnSpPr/>
          <p:nvPr/>
        </p:nvCxnSpPr>
        <p:spPr>
          <a:xfrm>
            <a:off x="6413064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30"/>
          <p:cNvSpPr>
            <a:spLocks noGrp="1"/>
          </p:cNvSpPr>
          <p:nvPr>
            <p:ph type="pic" idx="4"/>
          </p:nvPr>
        </p:nvSpPr>
        <p:spPr>
          <a:xfrm>
            <a:off x="6413065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58" name="Google Shape;158;p30"/>
          <p:cNvCxnSpPr/>
          <p:nvPr/>
        </p:nvCxnSpPr>
        <p:spPr>
          <a:xfrm>
            <a:off x="6413061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30"/>
          <p:cNvSpPr>
            <a:spLocks noGrp="1"/>
          </p:cNvSpPr>
          <p:nvPr>
            <p:ph type="pic" idx="5"/>
          </p:nvPr>
        </p:nvSpPr>
        <p:spPr>
          <a:xfrm>
            <a:off x="6413062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6413062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6"/>
          </p:nvPr>
        </p:nvSpPr>
        <p:spPr>
          <a:xfrm>
            <a:off x="431797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7"/>
          </p:nvPr>
        </p:nvSpPr>
        <p:spPr>
          <a:xfrm>
            <a:off x="6413061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3" name="Google Shape;163;p30"/>
          <p:cNvCxnSpPr/>
          <p:nvPr/>
        </p:nvCxnSpPr>
        <p:spPr>
          <a:xfrm>
            <a:off x="3422428" y="2029084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30"/>
          <p:cNvSpPr>
            <a:spLocks noGrp="1"/>
          </p:cNvSpPr>
          <p:nvPr>
            <p:ph type="pic" idx="8"/>
          </p:nvPr>
        </p:nvSpPr>
        <p:spPr>
          <a:xfrm>
            <a:off x="3422429" y="411163"/>
            <a:ext cx="2299138" cy="1485084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" name="Google Shape;165;p30"/>
          <p:cNvCxnSpPr/>
          <p:nvPr/>
        </p:nvCxnSpPr>
        <p:spPr>
          <a:xfrm>
            <a:off x="3422425" y="4189671"/>
            <a:ext cx="2299138" cy="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30"/>
          <p:cNvSpPr>
            <a:spLocks noGrp="1"/>
          </p:cNvSpPr>
          <p:nvPr>
            <p:ph type="pic" idx="9"/>
          </p:nvPr>
        </p:nvSpPr>
        <p:spPr>
          <a:xfrm>
            <a:off x="3422426" y="2571750"/>
            <a:ext cx="2299138" cy="1485084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0"/>
          <p:cNvSpPr txBox="1">
            <a:spLocks noGrp="1"/>
          </p:cNvSpPr>
          <p:nvPr>
            <p:ph type="body" idx="13"/>
          </p:nvPr>
        </p:nvSpPr>
        <p:spPr>
          <a:xfrm>
            <a:off x="3422426" y="2029071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4"/>
          </p:nvPr>
        </p:nvSpPr>
        <p:spPr>
          <a:xfrm>
            <a:off x="3422425" y="4189657"/>
            <a:ext cx="2299138" cy="31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3606">
          <p15:clr>
            <a:srgbClr val="FBAE40"/>
          </p15:clr>
        </p15:guide>
        <p15:guide id="6" orient="horz" pos="1620">
          <p15:clr>
            <a:srgbClr val="FBAE40"/>
          </p15:clr>
        </p15:guide>
        <p15:guide id="7" pos="1723">
          <p15:clr>
            <a:srgbClr val="FBAE40"/>
          </p15:clr>
        </p15:guide>
        <p15:guide id="8" pos="2154">
          <p15:clr>
            <a:srgbClr val="FBAE40"/>
          </p15:clr>
        </p15:guide>
        <p15:guide id="9" pos="403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, chart (Dark)">
  <p:cSld name="Bullets, chart (Dark)">
    <p:bg>
      <p:bgPr>
        <a:solidFill>
          <a:schemeClr val="dk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>
            <a:spLocks noGrp="1"/>
          </p:cNvSpPr>
          <p:nvPr>
            <p:ph type="chart" idx="2"/>
          </p:nvPr>
        </p:nvSpPr>
        <p:spPr>
          <a:xfrm>
            <a:off x="4791077" y="682938"/>
            <a:ext cx="3921122" cy="3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431801" y="682938"/>
            <a:ext cx="3921124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2744">
          <p15:clr>
            <a:srgbClr val="FBAE40"/>
          </p15:clr>
        </p15:guide>
        <p15:guide id="6" pos="3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eople circles (Dark)">
  <p:cSld name="People circles (Dark)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>
            <a:spLocks noGrp="1"/>
          </p:cNvSpPr>
          <p:nvPr>
            <p:ph type="pic" idx="2"/>
          </p:nvPr>
        </p:nvSpPr>
        <p:spPr>
          <a:xfrm>
            <a:off x="431800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5" name="Google Shape;175;p32"/>
          <p:cNvSpPr>
            <a:spLocks noGrp="1"/>
          </p:cNvSpPr>
          <p:nvPr>
            <p:ph type="pic" idx="3"/>
          </p:nvPr>
        </p:nvSpPr>
        <p:spPr>
          <a:xfrm>
            <a:off x="2627933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6" name="Google Shape;176;p32"/>
          <p:cNvSpPr>
            <a:spLocks noGrp="1"/>
          </p:cNvSpPr>
          <p:nvPr>
            <p:ph type="pic" idx="4"/>
          </p:nvPr>
        </p:nvSpPr>
        <p:spPr>
          <a:xfrm>
            <a:off x="4824066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7" name="Google Shape;177;p32"/>
          <p:cNvSpPr>
            <a:spLocks noGrp="1"/>
          </p:cNvSpPr>
          <p:nvPr>
            <p:ph type="pic" idx="5"/>
          </p:nvPr>
        </p:nvSpPr>
        <p:spPr>
          <a:xfrm>
            <a:off x="7020200" y="1565550"/>
            <a:ext cx="1692000" cy="1692000"/>
          </a:xfrm>
          <a:prstGeom prst="ellipse">
            <a:avLst/>
          </a:prstGeom>
          <a:noFill/>
          <a:ln>
            <a:noFill/>
          </a:ln>
        </p:spPr>
      </p:sp>
      <p:cxnSp>
        <p:nvCxnSpPr>
          <p:cNvPr id="178" name="Google Shape;178;p32"/>
          <p:cNvCxnSpPr/>
          <p:nvPr/>
        </p:nvCxnSpPr>
        <p:spPr>
          <a:xfrm>
            <a:off x="431800" y="428485"/>
            <a:ext cx="828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431800" y="411161"/>
            <a:ext cx="8280400" cy="70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6"/>
          </p:nvPr>
        </p:nvSpPr>
        <p:spPr>
          <a:xfrm>
            <a:off x="2627933" y="3348539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7"/>
          </p:nvPr>
        </p:nvSpPr>
        <p:spPr>
          <a:xfrm>
            <a:off x="4824066" y="3348539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8"/>
          </p:nvPr>
        </p:nvSpPr>
        <p:spPr>
          <a:xfrm>
            <a:off x="7020200" y="3348539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9"/>
          </p:nvPr>
        </p:nvSpPr>
        <p:spPr>
          <a:xfrm>
            <a:off x="431799" y="3344104"/>
            <a:ext cx="16920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655">
          <p15:clr>
            <a:srgbClr val="FBAE40"/>
          </p15:clr>
        </p15:guide>
        <p15:guide id="6" pos="1338">
          <p15:clr>
            <a:srgbClr val="FBAE40"/>
          </p15:clr>
        </p15:guide>
        <p15:guide id="7" pos="2721">
          <p15:clr>
            <a:srgbClr val="FBAE40"/>
          </p15:clr>
        </p15:guide>
        <p15:guide id="8" pos="3039">
          <p15:clr>
            <a:srgbClr val="FBAE40"/>
          </p15:clr>
        </p15:guide>
        <p15:guide id="9" pos="4105">
          <p15:clr>
            <a:srgbClr val="FBAE40"/>
          </p15:clr>
        </p15:guide>
        <p15:guide id="10" pos="442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(Dark)">
  <p:cSld name="Full image (Dark)">
    <p:bg>
      <p:bgPr>
        <a:solidFill>
          <a:schemeClr val="dk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>
            <a:spLocks noGrp="1"/>
          </p:cNvSpPr>
          <p:nvPr>
            <p:ph type="pic" idx="2"/>
          </p:nvPr>
        </p:nvSpPr>
        <p:spPr>
          <a:xfrm>
            <a:off x="431802" y="411162"/>
            <a:ext cx="8280398" cy="4321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, title (Dark)">
  <p:cSld name="Blank, title (Dark)">
    <p:bg>
      <p:bgPr>
        <a:solidFill>
          <a:srgbClr val="3E3C3C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13"/>
          <p:cNvCxnSpPr/>
          <p:nvPr/>
        </p:nvCxnSpPr>
        <p:spPr>
          <a:xfrm>
            <a:off x="431800" y="428485"/>
            <a:ext cx="8280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431800" y="411163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431801" y="1447800"/>
            <a:ext cx="5645149" cy="28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Full image (Dark)">
  <p:cSld name="4_Full image (Dark)"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0"/>
          <p:cNvSpPr txBox="1">
            <a:spLocks noGrp="1"/>
          </p:cNvSpPr>
          <p:nvPr>
            <p:ph type="title"/>
          </p:nvPr>
        </p:nvSpPr>
        <p:spPr>
          <a:xfrm>
            <a:off x="3966883" y="1984978"/>
            <a:ext cx="4653822" cy="135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20"/>
          <p:cNvCxnSpPr/>
          <p:nvPr/>
        </p:nvCxnSpPr>
        <p:spPr>
          <a:xfrm>
            <a:off x="3959485" y="1953981"/>
            <a:ext cx="4668619" cy="0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3966883" y="3450979"/>
            <a:ext cx="4661221" cy="619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8" name="Google Shape;6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7812" y="1910157"/>
            <a:ext cx="3077086" cy="195519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0"/>
          <p:cNvSpPr txBox="1">
            <a:spLocks noGrp="1"/>
          </p:cNvSpPr>
          <p:nvPr>
            <p:ph type="body" idx="2"/>
          </p:nvPr>
        </p:nvSpPr>
        <p:spPr>
          <a:xfrm>
            <a:off x="3966883" y="4159567"/>
            <a:ext cx="4661221" cy="237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/>
          <p:nvPr/>
        </p:nvSpPr>
        <p:spPr>
          <a:xfrm rot="7703478">
            <a:off x="215320" y="-2582928"/>
            <a:ext cx="7246362" cy="5165857"/>
          </a:xfrm>
          <a:prstGeom prst="triangle">
            <a:avLst>
              <a:gd name="adj" fmla="val 50000"/>
            </a:avLst>
          </a:prstGeom>
          <a:solidFill>
            <a:srgbClr val="EB3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0"/>
          <p:cNvSpPr/>
          <p:nvPr/>
        </p:nvSpPr>
        <p:spPr>
          <a:xfrm>
            <a:off x="0" y="-95144"/>
            <a:ext cx="9144000" cy="1426777"/>
          </a:xfrm>
          <a:custGeom>
            <a:avLst/>
            <a:gdLst/>
            <a:ahLst/>
            <a:cxnLst/>
            <a:rect l="l" t="t" r="r" b="b"/>
            <a:pathLst>
              <a:path w="9144000" h="1426777" extrusionOk="0">
                <a:moveTo>
                  <a:pt x="0" y="0"/>
                </a:moveTo>
                <a:lnTo>
                  <a:pt x="9144000" y="0"/>
                </a:lnTo>
                <a:lnTo>
                  <a:pt x="9144000" y="1426777"/>
                </a:lnTo>
                <a:lnTo>
                  <a:pt x="0" y="1064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0490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(Dark)">
  <p:cSld name="Blank (Dark)">
    <p:bg>
      <p:bgPr>
        <a:solidFill>
          <a:srgbClr val="3E3C3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body" idx="1"/>
          </p:nvPr>
        </p:nvSpPr>
        <p:spPr>
          <a:xfrm>
            <a:off x="431800" y="411163"/>
            <a:ext cx="5645149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" name="Google Shape;7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1"/>
          <p:cNvSpPr/>
          <p:nvPr/>
        </p:nvSpPr>
        <p:spPr>
          <a:xfrm rot="-9066912">
            <a:off x="5941794" y="255806"/>
            <a:ext cx="3291163" cy="2837209"/>
          </a:xfrm>
          <a:prstGeom prst="triangle">
            <a:avLst>
              <a:gd name="adj" fmla="val 0"/>
            </a:avLst>
          </a:prstGeom>
          <a:solidFill>
            <a:srgbClr val="FEAC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1"/>
          <p:cNvSpPr/>
          <p:nvPr/>
        </p:nvSpPr>
        <p:spPr>
          <a:xfrm rot="10800000">
            <a:off x="5801710" y="-1"/>
            <a:ext cx="3342290" cy="2881284"/>
          </a:xfrm>
          <a:prstGeom prst="triangle">
            <a:avLst>
              <a:gd name="adj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Heading, bullets, image (Light)">
  <p:cSld name="1_Heading, bullets, image (Light)">
    <p:bg>
      <p:bgPr>
        <a:solidFill>
          <a:schemeClr val="dk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22"/>
          <p:cNvCxnSpPr/>
          <p:nvPr/>
        </p:nvCxnSpPr>
        <p:spPr>
          <a:xfrm>
            <a:off x="431800" y="702773"/>
            <a:ext cx="3921125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431799" y="702659"/>
            <a:ext cx="3921125" cy="5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>
            <a:spLocks noGrp="1"/>
          </p:cNvSpPr>
          <p:nvPr>
            <p:ph type="pic" idx="2"/>
          </p:nvPr>
        </p:nvSpPr>
        <p:spPr>
          <a:xfrm>
            <a:off x="5251450" y="702659"/>
            <a:ext cx="3892550" cy="315135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2"/>
          <p:cNvSpPr txBox="1">
            <a:spLocks noGrp="1"/>
          </p:cNvSpPr>
          <p:nvPr>
            <p:ph type="body" idx="3"/>
          </p:nvPr>
        </p:nvSpPr>
        <p:spPr>
          <a:xfrm>
            <a:off x="431800" y="1325887"/>
            <a:ext cx="3921124" cy="301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2744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, image (Dark)">
  <p:cSld name="Bullets, image (Dark)">
    <p:bg>
      <p:bgPr>
        <a:solidFill>
          <a:schemeClr val="dk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>
            <a:off x="431801" y="682938"/>
            <a:ext cx="3921124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>
            <a:spLocks noGrp="1"/>
          </p:cNvSpPr>
          <p:nvPr>
            <p:ph type="pic" idx="2"/>
          </p:nvPr>
        </p:nvSpPr>
        <p:spPr>
          <a:xfrm>
            <a:off x="5251450" y="702659"/>
            <a:ext cx="3892550" cy="3150000"/>
          </a:xfrm>
          <a:prstGeom prst="rect">
            <a:avLst/>
          </a:prstGeom>
          <a:noFill/>
          <a:ln>
            <a:noFill/>
          </a:ln>
        </p:spPr>
      </p:sp>
      <p:pic>
        <p:nvPicPr>
          <p:cNvPr id="86" name="Google Shape;8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2744">
          <p15:clr>
            <a:srgbClr val="FBAE40"/>
          </p15:clr>
        </p15:guide>
        <p15:guide id="5" pos="5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eading, bullets, image (Dark) (Alt)">
  <p:cSld name="Heading, bullets, image (Dark) (Alt)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24"/>
          <p:cNvCxnSpPr/>
          <p:nvPr/>
        </p:nvCxnSpPr>
        <p:spPr>
          <a:xfrm>
            <a:off x="4791076" y="683054"/>
            <a:ext cx="3921125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4791075" y="682940"/>
            <a:ext cx="3921125" cy="54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0" y="702659"/>
            <a:ext cx="3892550" cy="3150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4"/>
          <p:cNvSpPr txBox="1">
            <a:spLocks noGrp="1"/>
          </p:cNvSpPr>
          <p:nvPr>
            <p:ph type="body" idx="3"/>
          </p:nvPr>
        </p:nvSpPr>
        <p:spPr>
          <a:xfrm>
            <a:off x="4791075" y="1294731"/>
            <a:ext cx="3921125" cy="304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2" name="Google Shape;9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819" y="4213205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81">
          <p15:clr>
            <a:srgbClr val="FBAE40"/>
          </p15:clr>
        </p15:guide>
        <p15:guide id="2" orient="horz" pos="259">
          <p15:clr>
            <a:srgbClr val="FBAE40"/>
          </p15:clr>
        </p15:guide>
        <p15:guide id="3" pos="5488">
          <p15:clr>
            <a:srgbClr val="FBAE40"/>
          </p15:clr>
        </p15:guide>
        <p15:guide id="4" pos="3016">
          <p15:clr>
            <a:srgbClr val="FBAE40"/>
          </p15:clr>
        </p15:guide>
        <p15:guide id="5" pos="2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, image (Dark) (Alt)">
  <p:cSld name="Bullets, image (Dark) (Alt)"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body" idx="1"/>
          </p:nvPr>
        </p:nvSpPr>
        <p:spPr>
          <a:xfrm>
            <a:off x="4791076" y="682940"/>
            <a:ext cx="3921124" cy="366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>
            <a:spLocks noGrp="1"/>
          </p:cNvSpPr>
          <p:nvPr>
            <p:ph type="pic" idx="2"/>
          </p:nvPr>
        </p:nvSpPr>
        <p:spPr>
          <a:xfrm>
            <a:off x="0" y="702659"/>
            <a:ext cx="3892550" cy="3150000"/>
          </a:xfrm>
          <a:prstGeom prst="rect">
            <a:avLst/>
          </a:prstGeom>
          <a:noFill/>
          <a:ln>
            <a:noFill/>
          </a:ln>
        </p:spPr>
      </p:sp>
      <p:pic>
        <p:nvPicPr>
          <p:cNvPr id="96" name="Google Shape;9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819" y="4213205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81">
          <p15:clr>
            <a:srgbClr val="FBAE40"/>
          </p15:clr>
        </p15:guide>
        <p15:guide id="2" orient="horz" pos="259">
          <p15:clr>
            <a:srgbClr val="FBAE40"/>
          </p15:clr>
        </p15:guide>
        <p15:guide id="3" pos="5488">
          <p15:clr>
            <a:srgbClr val="FBAE40"/>
          </p15:clr>
        </p15:guide>
        <p15:guide id="4" pos="272">
          <p15:clr>
            <a:srgbClr val="FBAE40"/>
          </p15:clr>
        </p15:guide>
        <p15:guide id="5" pos="30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images (Dark)">
  <p:cSld name="3 images (Dark)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body" idx="1"/>
          </p:nvPr>
        </p:nvSpPr>
        <p:spPr>
          <a:xfrm>
            <a:off x="3311525" y="3160713"/>
            <a:ext cx="2520950" cy="70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2"/>
          </p:nvPr>
        </p:nvSpPr>
        <p:spPr>
          <a:xfrm>
            <a:off x="6192200" y="3160713"/>
            <a:ext cx="252095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0" name="Google Shape;100;p26"/>
          <p:cNvCxnSpPr/>
          <p:nvPr/>
        </p:nvCxnSpPr>
        <p:spPr>
          <a:xfrm>
            <a:off x="431800" y="3132603"/>
            <a:ext cx="2519363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26"/>
          <p:cNvSpPr>
            <a:spLocks noGrp="1"/>
          </p:cNvSpPr>
          <p:nvPr>
            <p:ph type="pic" idx="3"/>
          </p:nvPr>
        </p:nvSpPr>
        <p:spPr>
          <a:xfrm>
            <a:off x="431800" y="1254440"/>
            <a:ext cx="2519363" cy="16920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6"/>
          <p:cNvSpPr>
            <a:spLocks noGrp="1"/>
          </p:cNvSpPr>
          <p:nvPr>
            <p:ph type="pic" idx="4"/>
          </p:nvPr>
        </p:nvSpPr>
        <p:spPr>
          <a:xfrm>
            <a:off x="3312000" y="1254440"/>
            <a:ext cx="2520000" cy="1692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6"/>
          <p:cNvSpPr>
            <a:spLocks noGrp="1"/>
          </p:cNvSpPr>
          <p:nvPr>
            <p:ph type="pic" idx="5"/>
          </p:nvPr>
        </p:nvSpPr>
        <p:spPr>
          <a:xfrm>
            <a:off x="6192200" y="1254442"/>
            <a:ext cx="2520000" cy="169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04" name="Google Shape;104;p26"/>
          <p:cNvCxnSpPr/>
          <p:nvPr/>
        </p:nvCxnSpPr>
        <p:spPr>
          <a:xfrm>
            <a:off x="3312000" y="3124983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26"/>
          <p:cNvCxnSpPr/>
          <p:nvPr/>
        </p:nvCxnSpPr>
        <p:spPr>
          <a:xfrm>
            <a:off x="6192200" y="3124983"/>
            <a:ext cx="2520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26"/>
          <p:cNvSpPr txBox="1">
            <a:spLocks noGrp="1"/>
          </p:cNvSpPr>
          <p:nvPr>
            <p:ph type="body" idx="6"/>
          </p:nvPr>
        </p:nvSpPr>
        <p:spPr>
          <a:xfrm>
            <a:off x="430850" y="3161758"/>
            <a:ext cx="2519363" cy="70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7" name="Google Shape;10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2497" y="4228704"/>
            <a:ext cx="899444" cy="571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  <p15:guide id="5" pos="1859">
          <p15:clr>
            <a:srgbClr val="FBAE40"/>
          </p15:clr>
        </p15:guide>
        <p15:guide id="6" pos="3674">
          <p15:clr>
            <a:srgbClr val="FBAE40"/>
          </p15:clr>
        </p15:guide>
        <p15:guide id="7" pos="3901">
          <p15:clr>
            <a:srgbClr val="FBAE40"/>
          </p15:clr>
        </p15:guide>
        <p15:guide id="8" pos="20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431800" y="431800"/>
            <a:ext cx="8280400" cy="46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431800" y="1223963"/>
            <a:ext cx="8280400" cy="144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"/>
          <p:cNvSpPr txBox="1">
            <a:spLocks noGrp="1"/>
          </p:cNvSpPr>
          <p:nvPr>
            <p:ph type="title"/>
          </p:nvPr>
        </p:nvSpPr>
        <p:spPr>
          <a:xfrm>
            <a:off x="431800" y="2285994"/>
            <a:ext cx="8280400" cy="57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C3C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 txBox="1">
            <a:spLocks noGrp="1"/>
          </p:cNvSpPr>
          <p:nvPr>
            <p:ph type="body" idx="2"/>
          </p:nvPr>
        </p:nvSpPr>
        <p:spPr>
          <a:xfrm>
            <a:off x="431801" y="1447800"/>
            <a:ext cx="5645149" cy="28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8000" lvl="0" indent="-11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/>
          </a:p>
        </p:txBody>
      </p:sp>
      <p:sp>
        <p:nvSpPr>
          <p:cNvPr id="198" name="Google Shape;198;p2"/>
          <p:cNvSpPr txBox="1">
            <a:spLocks noGrp="1"/>
          </p:cNvSpPr>
          <p:nvPr>
            <p:ph type="body" idx="1"/>
          </p:nvPr>
        </p:nvSpPr>
        <p:spPr>
          <a:xfrm>
            <a:off x="431800" y="411163"/>
            <a:ext cx="8280400" cy="70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 UK 2022">
      <a:dk1>
        <a:srgbClr val="1C1C1C"/>
      </a:dk1>
      <a:lt1>
        <a:srgbClr val="FFFFFF"/>
      </a:lt1>
      <a:dk2>
        <a:srgbClr val="3E3C3C"/>
      </a:dk2>
      <a:lt2>
        <a:srgbClr val="DEDEDE"/>
      </a:lt2>
      <a:accent1>
        <a:srgbClr val="329444"/>
      </a:accent1>
      <a:accent2>
        <a:srgbClr val="FEAC00"/>
      </a:accent2>
      <a:accent3>
        <a:srgbClr val="F16617"/>
      </a:accent3>
      <a:accent4>
        <a:srgbClr val="EB3131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E422097E5C8A46838E12873F7135F7" ma:contentTypeVersion="13" ma:contentTypeDescription="Create a new document." ma:contentTypeScope="" ma:versionID="020a94da22b641fa51c4325eeff9fadb">
  <xsd:schema xmlns:xsd="http://www.w3.org/2001/XMLSchema" xmlns:xs="http://www.w3.org/2001/XMLSchema" xmlns:p="http://schemas.microsoft.com/office/2006/metadata/properties" xmlns:ns2="d0b2176c-cfff-4ff7-b73e-1740997e3bd5" xmlns:ns3="642cbefa-35cc-43a8-90fb-55dcfdbf3bbf" targetNamespace="http://schemas.microsoft.com/office/2006/metadata/properties" ma:root="true" ma:fieldsID="c7737218daa9ff8225f2d317c3b81060" ns2:_="" ns3:_="">
    <xsd:import namespace="d0b2176c-cfff-4ff7-b73e-1740997e3bd5"/>
    <xsd:import namespace="642cbefa-35cc-43a8-90fb-55dcfdbf3b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2176c-cfff-4ff7-b73e-1740997e3b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2cbefa-35cc-43a8-90fb-55dcfdbf3b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8CFDFE-CAB2-4CF1-98F8-B94C5BD2FE7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D6F5F6E-FFA8-4EE4-8F19-14EAAFF92E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13AB3F-D3FD-464B-83C2-23528A85D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b2176c-cfff-4ff7-b73e-1740997e3bd5"/>
    <ds:schemaRef ds:uri="642cbefa-35cc-43a8-90fb-55dcfdbf3b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On-screen Show (16:9)</PresentationFormat>
  <Paragraphs>1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Mclvor</dc:creator>
  <cp:lastModifiedBy>Daisy Parry</cp:lastModifiedBy>
  <cp:revision>2</cp:revision>
  <dcterms:created xsi:type="dcterms:W3CDTF">2017-03-06T16:45:41Z</dcterms:created>
  <dcterms:modified xsi:type="dcterms:W3CDTF">2022-03-15T10:00:34Z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Keywords">
    <vt:lpwstr/>
  </property>
  <property fmtid="{D5CDD505-2E9C-101B-9397-08002B2CF9AE}" pid="3" name="ContentTypeId">
    <vt:lpwstr>0x0101006DE422097E5C8A46838E12873F7135F7</vt:lpwstr>
  </property>
</Properties>
</file>